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4aef9684bf040a7"/>
  </p:sldMasterIdLst>
  <p:sldIdLst>
    <p:sldId id="257" r:id="R088831293b604cf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4aef9684bf040a7" /><Relationship Type="http://schemas.openxmlformats.org/officeDocument/2006/relationships/theme" Target="/ppt/slideMasters/theme/theme2.xml" Id="R47a2a4b09819438b" /><Relationship Type="http://schemas.openxmlformats.org/officeDocument/2006/relationships/slide" Target="/ppt/slides/slide2.xml" Id="R088831293b604cf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63f865eb565404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2101556249f44f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7f572c0c6d64936" /><Relationship Type="http://schemas.openxmlformats.org/officeDocument/2006/relationships/slideMaster" Target="/ppt/slideMasters/slideMaster2.xml" Id="Re2002c4a55ef4c4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18a903c140f480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7f572c0c6d649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0d5a92fecf34811" /><Relationship Type="http://schemas.openxmlformats.org/officeDocument/2006/relationships/slideLayout" Target="/ppt/slideLayouts/slideLayout2.xml" Id="R3264eae722914d7a" /><Relationship Type="http://schemas.openxmlformats.org/officeDocument/2006/relationships/slideLayout" Target="/ppt/slideLayouts/slideLayout3.xml" Id="R49d695212da34bed" /><Relationship Type="http://schemas.openxmlformats.org/officeDocument/2006/relationships/slideLayout" Target="/ppt/slideLayouts/slideLayout4.xml" Id="R1dbdfc8900f540ef" /><Relationship Type="http://schemas.openxmlformats.org/officeDocument/2006/relationships/slideLayout" Target="/ppt/slideLayouts/slideLayout5.xml" Id="R4f40344ce08c435b" /><Relationship Type="http://schemas.openxmlformats.org/officeDocument/2006/relationships/image" Target="/ppt/media/image2.bin" Id="Reb884edc8fc945aa" /><Relationship Type="http://schemas.openxmlformats.org/officeDocument/2006/relationships/image" Target="/ppt/media/image.bin" Id="R5601300f6dec472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b884edc8fc945aa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601300f6dec472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1dbdfc8900f540ef"/>
    <p:sldLayoutId id="2147483652" r:id="R49d695212da34bed"/>
    <p:sldLayoutId id="2147483651" r:id="R3264eae722914d7a"/>
    <p:sldLayoutId id="2147483654" r:id="R4f40344ce08c435b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be2c82fbeb44c40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2017-02-01T10:50:06.834Z</dcterms:created>
  <dcterms:modified xsi:type="dcterms:W3CDTF">2017-02-01T10:50:06.834Z</dcterms:modified>
</cp:coreProperties>
</file>